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193. Lai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Thubu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Holy Bible, Book Divine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Tim. 3:16, 17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Burton, 1773-1822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Koi pan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ka 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ding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Pa’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thu-hilh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sim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sih-na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 pan’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193. Lai Siangtho Pasian Thubu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6</cp:revision>
  <dcterms:created xsi:type="dcterms:W3CDTF">2018-12-14T14:08:08Z</dcterms:created>
  <dcterms:modified xsi:type="dcterms:W3CDTF">2018-12-15T10:25:38Z</dcterms:modified>
</cp:coreProperties>
</file>